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57" r:id="rId4"/>
    <p:sldId id="271" r:id="rId5"/>
    <p:sldId id="258" r:id="rId6"/>
    <p:sldId id="269" r:id="rId7"/>
    <p:sldId id="272" r:id="rId8"/>
    <p:sldId id="259" r:id="rId9"/>
    <p:sldId id="264" r:id="rId10"/>
    <p:sldId id="274" r:id="rId11"/>
    <p:sldId id="275" r:id="rId12"/>
    <p:sldId id="276" r:id="rId13"/>
    <p:sldId id="277" r:id="rId14"/>
    <p:sldId id="265" r:id="rId15"/>
    <p:sldId id="268" r:id="rId16"/>
    <p:sldId id="266" r:id="rId17"/>
    <p:sldId id="267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70803" autoAdjust="0"/>
  </p:normalViewPr>
  <p:slideViewPr>
    <p:cSldViewPr snapToGrid="0">
      <p:cViewPr varScale="1">
        <p:scale>
          <a:sx n="52" d="100"/>
          <a:sy n="52" d="100"/>
        </p:scale>
        <p:origin x="13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E85AF-7536-45BD-A7E2-71752083CA55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D6BAF-468F-44F6-B034-BE21E7C2E1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184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6168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Marie Moskou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err="1" smtClean="0"/>
              <a:t>Veeweydestraat</a:t>
            </a:r>
            <a:r>
              <a:rPr lang="nl-BE" dirty="0" smtClean="0"/>
              <a:t>, Anderlecht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Eigenaar</a:t>
            </a:r>
            <a:r>
              <a:rPr lang="nl-BE" baseline="0" dirty="0" smtClean="0"/>
              <a:t> = Anderlecht</a:t>
            </a:r>
            <a:endParaRPr lang="nl-B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Subsidiegever = Brussels Hoofdstedelijk Gewest (duurzaam wijkcontract) + deel eigen inkomsten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Duurtijd = 2016 - 2019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Invulling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Tijdelijk wijkcentrum met tal van activiteiten voor verschillende organisaties (model ADK)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4709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Activiteiten</a:t>
            </a:r>
            <a:r>
              <a:rPr lang="nl-BE" baseline="0" dirty="0" smtClean="0"/>
              <a:t> in eigen beheer: opendeurdagen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7056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20-tal</a:t>
            </a:r>
            <a:r>
              <a:rPr lang="nl-BE" baseline="0" dirty="0" smtClean="0"/>
              <a:t> partners, waaronder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Maatschappelijke integratie nieuwkomers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Hip-hop studio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Kunstenaar ateliers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Mama-cafés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Kinderopvang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Danslessen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Gezelschapsspelletjes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Participatief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mosaïek</a:t>
            </a:r>
            <a:r>
              <a:rPr lang="nl-BE" baseline="0" dirty="0" smtClean="0"/>
              <a:t>-atelier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….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926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Op 3 jaar tijd:</a:t>
            </a:r>
          </a:p>
          <a:p>
            <a:pPr marL="298629" indent="-298629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bg1"/>
                </a:solidFill>
              </a:rPr>
              <a:t>&gt; 100 presentaties</a:t>
            </a:r>
          </a:p>
          <a:p>
            <a:pPr marL="298629" indent="-298629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bg1"/>
                </a:solidFill>
              </a:rPr>
              <a:t>Ca 3000 deelnemers</a:t>
            </a:r>
          </a:p>
          <a:p>
            <a:pPr marL="298629" indent="-298629"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bg1"/>
                </a:solidFill>
              </a:rPr>
              <a:t>&gt; 50 diepgaande gesprekken, begeleidingen, expertises</a:t>
            </a:r>
          </a:p>
          <a:p>
            <a:pPr marL="298629" indent="-298629">
              <a:buFont typeface="Arial" panose="020B0604020202020204" pitchFamily="34" charset="0"/>
              <a:buChar char="•"/>
            </a:pPr>
            <a:endParaRPr lang="nl-BE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7693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Handleiding hoofdstukken: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Een Toestand voor</a:t>
            </a:r>
            <a:r>
              <a:rPr lang="nl-BE" baseline="0" dirty="0" smtClean="0"/>
              <a:t> iedereen = filosofie achter Toestand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De Situatie = een overzicht van leegstaande ruimte: wat en waarom?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Het alternatief = tijdelijk ruimtegebruik: wat en </a:t>
            </a:r>
            <a:r>
              <a:rPr lang="nl-BE" baseline="0" dirty="0" err="1" smtClean="0"/>
              <a:t>warom</a:t>
            </a:r>
            <a:r>
              <a:rPr lang="nl-BE" baseline="0" dirty="0" smtClean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De ruimte = de plek bekomen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Het project = de maatschappelijke relevantie bepalen en koppelen aan de ruimte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De aanpak = praktische handvaten voor initiatiefnemers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842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Plek 322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Schaarbeeklei, Vilvoorde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Eigenaar</a:t>
            </a:r>
            <a:r>
              <a:rPr lang="nl-BE" baseline="0" dirty="0" smtClean="0"/>
              <a:t> = stad </a:t>
            </a:r>
            <a:r>
              <a:rPr lang="nl-BE" baseline="0" dirty="0" err="1" smtClean="0"/>
              <a:t>vilvoorde</a:t>
            </a:r>
            <a:endParaRPr lang="nl-B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Duurtijd = 3 maanden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Invulling = vooral eigen werking; ateliers, evenementen, woning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235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Momenten:</a:t>
            </a:r>
            <a:r>
              <a:rPr lang="nl-BE" baseline="0" dirty="0" smtClean="0"/>
              <a:t> publiek moment na een week voorbereiding.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Concerten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Tentoonstellingen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Performances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Bouwmomenten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105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Allee Du Kaai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Havenlaan, Brussel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Eigenaar</a:t>
            </a:r>
            <a:r>
              <a:rPr lang="nl-BE" baseline="0" dirty="0" smtClean="0"/>
              <a:t> = Brussels Gewest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Opdrachtgever = Leefmilieu Brussel, jaarlijks budget + ondersteuning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Duurtijd = maart 2014 - 2019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Invulling = Eerst eigen werking, dan meer en meer partners betrekken en ondersteunen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336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30-tal partners, onder meer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Skatepark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Volkskeukens met sans-papiers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Konijnen met jongeren uit de </a:t>
            </a:r>
            <a:r>
              <a:rPr lang="nl-BE" baseline="0" dirty="0" err="1" smtClean="0"/>
              <a:t>noordwijk</a:t>
            </a:r>
            <a:endParaRPr lang="nl-BE" baseline="0" dirty="0" smtClean="0"/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Zeefdrukatelier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Psychosociale re-integratie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Repetitieruimte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Fietsatelier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Houtatelier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Metaalatelier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Bureaus voor 3 verenigingen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Vergaderruimte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Evenementenruimte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Franse en Nederlandse les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err="1" smtClean="0"/>
              <a:t>Refugees</a:t>
            </a:r>
            <a:r>
              <a:rPr lang="nl-BE" baseline="0" dirty="0" smtClean="0"/>
              <a:t> Got Talent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err="1" smtClean="0"/>
              <a:t>Barlok</a:t>
            </a:r>
            <a:r>
              <a:rPr lang="nl-BE" baseline="0" dirty="0" smtClean="0"/>
              <a:t> = experimenteel kunst- en cultuurcentrum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Luchtacrobatie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Jam sessies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Boksclub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Moestuin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Zeer uiteenlopende organisaties, van sterk geïnstitutionaliseerd tot erg spontane (burger)initiatieven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Toestand omkadert deze partners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Ruimtelijk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Technisch-logistiek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Administratief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Communicatief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err="1" smtClean="0"/>
              <a:t>Organisationeel</a:t>
            </a:r>
            <a:endParaRPr lang="nl-BE" baseline="0" dirty="0" smtClean="0"/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De deal?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Partners krijgen ruimte gratis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BE" baseline="0" dirty="0" smtClean="0"/>
              <a:t>Wederdienst: wekelijkse activiteit aan vrije bijdrage + deelname aan opendeurdagen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baseline="0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9383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Eigen werking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Jeugdhuis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Permanenties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Opendeurdagen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2581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Marie Moskou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Marie </a:t>
            </a:r>
            <a:r>
              <a:rPr lang="nl-BE" dirty="0" err="1" smtClean="0"/>
              <a:t>Janson</a:t>
            </a:r>
            <a:r>
              <a:rPr lang="nl-BE" dirty="0" smtClean="0"/>
              <a:t> plein, Sint-Gillis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smtClean="0"/>
              <a:t>Eigenaar</a:t>
            </a:r>
            <a:r>
              <a:rPr lang="nl-BE" baseline="0" dirty="0" smtClean="0"/>
              <a:t> = </a:t>
            </a:r>
            <a:r>
              <a:rPr lang="nl-BE" dirty="0" smtClean="0"/>
              <a:t> Sint-Gillis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Subsidiegever = Brussels Hoofdstedelijk Gewest (duurzaam wijkcontract)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Duurtijd = 2016 - 2019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Invulling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Plein tussentijdse inrichting geven om richting herontwikkeling te bepalen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baseline="0" dirty="0" smtClean="0"/>
              <a:t>Plein </a:t>
            </a:r>
            <a:r>
              <a:rPr lang="nl-BE" baseline="0" dirty="0" err="1" smtClean="0"/>
              <a:t>heractiveren</a:t>
            </a:r>
            <a:r>
              <a:rPr lang="nl-BE" baseline="0" dirty="0" smtClean="0"/>
              <a:t> door (met partners) tal van activiteiten te organiseren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85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Plein herinrichten</a:t>
            </a:r>
            <a:r>
              <a:rPr lang="nl-BE" baseline="0" dirty="0" smtClean="0"/>
              <a:t> met buurtbewoners, passanten en gebruikers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108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Activiteiten</a:t>
            </a:r>
            <a:r>
              <a:rPr lang="nl-BE" baseline="0" dirty="0" smtClean="0"/>
              <a:t> en evenementen organiseren, zelf of met partners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D6BAF-468F-44F6-B034-BE21E7C2E1A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661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773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524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153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089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234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573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14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132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242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743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67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90844-9D3E-4C5A-BDE8-5D0869E12AF3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979B0-5602-4E15-B26C-EE1FEEB8FDE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091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TOESTAND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Tijdelijk ruimtegebruik voor sociaal-culturele activiteiten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4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Marie Moskou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http://toestand.be/wp-content/uploads/2016/07/15493695_1842433029361003_1511120700213087786_o-1700x1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714" y="1690688"/>
            <a:ext cx="692232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oestand.be/wp-content/uploads/2016/07/19657338_1944740769130228_108247143344298884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92823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049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Biestebroek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 descr="20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7200"/>
            <a:ext cx="12192000" cy="67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Biestebroek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200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9486"/>
            <a:ext cx="7131352" cy="53485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352" y="1509486"/>
            <a:ext cx="7131352" cy="53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</a:t>
            </a:r>
            <a:r>
              <a:rPr lang="nl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Biestebroek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74" name="Picture 2" descr="http://toestand.be/wp-content/uploads/2017/03/34286321450_745a91f524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0689"/>
            <a:ext cx="7808686" cy="520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oestand.be/wp-content/uploads/2017/03/2_0347RGB-1700x11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575" y="1690687"/>
            <a:ext cx="7893748" cy="52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677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Initiatief – Experimenten // momenten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13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9485"/>
            <a:ext cx="12188338" cy="62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4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Ondersteuning – Externe projecten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4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286" y="1825625"/>
            <a:ext cx="6709833" cy="5032375"/>
          </a:xfrm>
          <a:prstGeom prst="rect">
            <a:avLst/>
          </a:prstGeom>
        </p:spPr>
      </p:pic>
      <p:pic>
        <p:nvPicPr>
          <p:cNvPr id="5" name="Afbeelding 4" descr="4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47" y="1825625"/>
            <a:ext cx="7548564" cy="5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6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Expertise – Lezingen 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0684"/>
            <a:ext cx="5863771" cy="51812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1670684"/>
            <a:ext cx="6705599" cy="52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3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Expertise – Handleiding 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9"/>
            <a:ext cx="12192000" cy="632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2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Plek 322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6593"/>
            <a:ext cx="12192000" cy="50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13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Plek 322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814" y="1524000"/>
            <a:ext cx="12266814" cy="5334000"/>
          </a:xfrm>
        </p:spPr>
      </p:pic>
    </p:spTree>
    <p:extLst>
      <p:ext uri="{BB962C8B-B14F-4D97-AF65-F5344CB8AC3E}">
        <p14:creationId xmlns:p14="http://schemas.microsoft.com/office/powerpoint/2010/main" val="402093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Plek 322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4"/>
          <a:stretch/>
        </p:blipFill>
        <p:spPr>
          <a:xfrm>
            <a:off x="0" y="1690688"/>
            <a:ext cx="12192000" cy="55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8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Allee Du Kaai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688"/>
            <a:ext cx="122428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Allee Du Kaai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5724"/>
            <a:ext cx="3683000" cy="5518863"/>
          </a:xfr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8"/>
          <a:stretch/>
        </p:blipFill>
        <p:spPr>
          <a:xfrm>
            <a:off x="3683000" y="1690688"/>
            <a:ext cx="9118600" cy="52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Allee Du Kaai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7025"/>
            <a:ext cx="7885829" cy="5260975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4" t="29074" r="22222"/>
          <a:stretch/>
        </p:blipFill>
        <p:spPr>
          <a:xfrm>
            <a:off x="6680200" y="1597024"/>
            <a:ext cx="5874058" cy="526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2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Marie Moskou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30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688"/>
            <a:ext cx="12192000" cy="641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4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latin typeface="Arial" panose="020B0604020202020204" pitchFamily="34" charset="0"/>
                <a:cs typeface="Arial" panose="020B0604020202020204" pitchFamily="34" charset="0"/>
              </a:rPr>
              <a:t>Spontane Actie Zones – Marie Moskou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0688"/>
            <a:ext cx="7477515" cy="5167312"/>
          </a:xfrm>
          <a:prstGeom prst="rect">
            <a:avLst/>
          </a:prstGeom>
        </p:spPr>
      </p:pic>
      <p:pic>
        <p:nvPicPr>
          <p:cNvPr id="2050" name="Picture 2" descr="http://toestand.be/wp-content/uploads/2016/07/21A_1162-copy-1700x11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744443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269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479</Words>
  <Application>Microsoft Office PowerPoint</Application>
  <PresentationFormat>Breedbeeld</PresentationFormat>
  <Paragraphs>129</Paragraphs>
  <Slides>17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TOESTAND</vt:lpstr>
      <vt:lpstr>Spontane Actie Zones – Plek 322</vt:lpstr>
      <vt:lpstr>Spontane Actie Zones – Plek 322</vt:lpstr>
      <vt:lpstr>Spontane Actie Zones – Plek 322</vt:lpstr>
      <vt:lpstr>Spontane Actie Zones – Allee Du Kaai</vt:lpstr>
      <vt:lpstr>Spontane Actie Zones – Allee Du Kaai</vt:lpstr>
      <vt:lpstr>Spontane Actie Zones – Allee Du Kaai</vt:lpstr>
      <vt:lpstr>Spontane Actie Zones – Marie Moskou</vt:lpstr>
      <vt:lpstr>Spontane Actie Zones – Marie Moskou</vt:lpstr>
      <vt:lpstr>Spontane Actie Zones – Marie Moskou</vt:lpstr>
      <vt:lpstr>Spontane Actie Zones – Biestebroek</vt:lpstr>
      <vt:lpstr>Spontane Actie Zones – Biestebroek</vt:lpstr>
      <vt:lpstr>Spontane Actie Zones – Biestebroek</vt:lpstr>
      <vt:lpstr>Initiatief – Experimenten // momenten</vt:lpstr>
      <vt:lpstr>Ondersteuning – Externe projecten</vt:lpstr>
      <vt:lpstr>Expertise – Lezingen </vt:lpstr>
      <vt:lpstr>Expertise – Handleiding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Pepijn</dc:creator>
  <cp:lastModifiedBy>Pepijn</cp:lastModifiedBy>
  <cp:revision>7</cp:revision>
  <dcterms:created xsi:type="dcterms:W3CDTF">2017-10-09T10:28:04Z</dcterms:created>
  <dcterms:modified xsi:type="dcterms:W3CDTF">2017-10-24T06:52:23Z</dcterms:modified>
</cp:coreProperties>
</file>